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5" r:id="rId1"/>
    <p:sldMasterId id="2147483729" r:id="rId2"/>
  </p:sldMasterIdLst>
  <p:notesMasterIdLst>
    <p:notesMasterId r:id="rId10"/>
  </p:notesMasterIdLst>
  <p:handoutMasterIdLst>
    <p:handoutMasterId r:id="rId11"/>
  </p:handoutMasterIdLst>
  <p:sldIdLst>
    <p:sldId id="657" r:id="rId3"/>
    <p:sldId id="659" r:id="rId4"/>
    <p:sldId id="667" r:id="rId5"/>
    <p:sldId id="668" r:id="rId6"/>
    <p:sldId id="669" r:id="rId7"/>
    <p:sldId id="670" r:id="rId8"/>
    <p:sldId id="671" r:id="rId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5224"/>
    <a:srgbClr val="FF8F20"/>
    <a:srgbClr val="6600CC"/>
    <a:srgbClr val="65CCFF"/>
    <a:srgbClr val="AF3E3C"/>
    <a:srgbClr val="FFC000"/>
    <a:srgbClr val="C0504D"/>
    <a:srgbClr val="5D417E"/>
    <a:srgbClr val="8064A2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78" autoAdjust="0"/>
    <p:restoredTop sz="90940" autoAdjust="0"/>
  </p:normalViewPr>
  <p:slideViewPr>
    <p:cSldViewPr>
      <p:cViewPr>
        <p:scale>
          <a:sx n="68" d="100"/>
          <a:sy n="68" d="100"/>
        </p:scale>
        <p:origin x="-14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384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EA25C-5FCA-4DD2-B0CA-24F8F355F9F0}" type="datetimeFigureOut">
              <a:rPr lang="es-CO" smtClean="0"/>
              <a:pPr/>
              <a:t>24/10/2018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84B97-A28B-4526-A46D-920A21B8816E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7659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C5886-02BA-49C2-BAD0-4D30E042689A}" type="datetimeFigureOut">
              <a:rPr lang="es-CO" smtClean="0"/>
              <a:pPr/>
              <a:t>24/10/2018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8FA2F-7B2B-46D8-9C9F-09CAEF654D1B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79680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549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6933"/>
            </a:lvl1pPr>
            <a:lvl2pPr lvl="1" algn="ctr" rtl="0">
              <a:spcBef>
                <a:spcPts val="0"/>
              </a:spcBef>
              <a:buSzPct val="100000"/>
              <a:defRPr sz="6933"/>
            </a:lvl2pPr>
            <a:lvl3pPr lvl="2" algn="ctr" rtl="0">
              <a:spcBef>
                <a:spcPts val="0"/>
              </a:spcBef>
              <a:buSzPct val="100000"/>
              <a:defRPr sz="6933"/>
            </a:lvl3pPr>
            <a:lvl4pPr lvl="3" algn="ctr" rtl="0">
              <a:spcBef>
                <a:spcPts val="0"/>
              </a:spcBef>
              <a:buSzPct val="100000"/>
              <a:defRPr sz="6933"/>
            </a:lvl4pPr>
            <a:lvl5pPr lvl="4" algn="ctr" rtl="0">
              <a:spcBef>
                <a:spcPts val="0"/>
              </a:spcBef>
              <a:buSzPct val="100000"/>
              <a:defRPr sz="6933"/>
            </a:lvl5pPr>
            <a:lvl6pPr lvl="5" algn="ctr" rtl="0">
              <a:spcBef>
                <a:spcPts val="0"/>
              </a:spcBef>
              <a:buSzPct val="100000"/>
              <a:defRPr sz="6933"/>
            </a:lvl6pPr>
            <a:lvl7pPr lvl="6" algn="ctr" rtl="0">
              <a:spcBef>
                <a:spcPts val="0"/>
              </a:spcBef>
              <a:buSzPct val="100000"/>
              <a:defRPr sz="6933"/>
            </a:lvl7pPr>
            <a:lvl8pPr lvl="7" algn="ctr" rtl="0">
              <a:spcBef>
                <a:spcPts val="0"/>
              </a:spcBef>
              <a:buSzPct val="100000"/>
              <a:defRPr sz="6933"/>
            </a:lvl8pPr>
            <a:lvl9pPr lvl="8" algn="ctr" rtl="0">
              <a:spcBef>
                <a:spcPts val="0"/>
              </a:spcBef>
              <a:buSzPct val="100000"/>
              <a:defRPr sz="6933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5710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16000"/>
            </a:lvl1pPr>
            <a:lvl2pPr lvl="1" algn="ctr" rtl="0">
              <a:spcBef>
                <a:spcPts val="0"/>
              </a:spcBef>
              <a:buSzPct val="100000"/>
              <a:defRPr sz="16000"/>
            </a:lvl2pPr>
            <a:lvl3pPr lvl="2" algn="ctr" rtl="0">
              <a:spcBef>
                <a:spcPts val="0"/>
              </a:spcBef>
              <a:buSzPct val="100000"/>
              <a:defRPr sz="16000"/>
            </a:lvl3pPr>
            <a:lvl4pPr lvl="3" algn="ctr" rtl="0">
              <a:spcBef>
                <a:spcPts val="0"/>
              </a:spcBef>
              <a:buSzPct val="100000"/>
              <a:defRPr sz="16000"/>
            </a:lvl4pPr>
            <a:lvl5pPr lvl="4" algn="ctr" rtl="0">
              <a:spcBef>
                <a:spcPts val="0"/>
              </a:spcBef>
              <a:buSzPct val="100000"/>
              <a:defRPr sz="16000"/>
            </a:lvl5pPr>
            <a:lvl6pPr lvl="5" algn="ctr" rtl="0">
              <a:spcBef>
                <a:spcPts val="0"/>
              </a:spcBef>
              <a:buSzPct val="100000"/>
              <a:defRPr sz="16000"/>
            </a:lvl6pPr>
            <a:lvl7pPr lvl="6" algn="ctr" rtl="0">
              <a:spcBef>
                <a:spcPts val="0"/>
              </a:spcBef>
              <a:buSzPct val="100000"/>
              <a:defRPr sz="16000"/>
            </a:lvl7pPr>
            <a:lvl8pPr lvl="7" algn="ctr" rtl="0">
              <a:spcBef>
                <a:spcPts val="0"/>
              </a:spcBef>
              <a:buSzPct val="100000"/>
              <a:defRPr sz="16000"/>
            </a:lvl8pPr>
            <a:lvl9pPr lvl="8" algn="ctr" rtl="0">
              <a:spcBef>
                <a:spcPts val="0"/>
              </a:spcBef>
              <a:buSzPct val="100000"/>
              <a:defRPr sz="160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55695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5412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2400"/>
            </a:lvl2pPr>
            <a:lvl3pPr lvl="2" indent="0" rtl="0">
              <a:spcBef>
                <a:spcPts val="0"/>
              </a:spcBef>
              <a:buNone/>
              <a:defRPr sz="2400"/>
            </a:lvl3pPr>
            <a:lvl4pPr lvl="3" indent="0" rtl="0">
              <a:spcBef>
                <a:spcPts val="0"/>
              </a:spcBef>
              <a:buNone/>
              <a:defRPr sz="2400"/>
            </a:lvl4pPr>
            <a:lvl5pPr lvl="4" indent="0" rtl="0">
              <a:spcBef>
                <a:spcPts val="0"/>
              </a:spcBef>
              <a:buNone/>
              <a:defRPr sz="2400"/>
            </a:lvl5pPr>
            <a:lvl6pPr lvl="5" indent="0" rtl="0">
              <a:spcBef>
                <a:spcPts val="0"/>
              </a:spcBef>
              <a:buNone/>
              <a:defRPr sz="2400"/>
            </a:lvl6pPr>
            <a:lvl7pPr lvl="6" indent="0" rtl="0">
              <a:spcBef>
                <a:spcPts val="0"/>
              </a:spcBef>
              <a:buNone/>
              <a:defRPr sz="2400"/>
            </a:lvl7pPr>
            <a:lvl8pPr lvl="7" indent="0" rtl="0">
              <a:spcBef>
                <a:spcPts val="0"/>
              </a:spcBef>
              <a:buNone/>
              <a:defRPr sz="2400"/>
            </a:lvl8pPr>
            <a:lvl9pPr lvl="8" indent="0" rtl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189" marR="0" lvl="0" indent="-186262" algn="l" rtl="0">
              <a:spcBef>
                <a:spcPts val="853"/>
              </a:spcBef>
              <a:buClr>
                <a:schemeClr val="dk1"/>
              </a:buClr>
              <a:buSzPct val="100000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90575" marR="0" lvl="1" indent="-143930" algn="l" rtl="0">
              <a:spcBef>
                <a:spcPts val="747"/>
              </a:spcBef>
              <a:buClr>
                <a:schemeClr val="dk1"/>
              </a:buClr>
              <a:buSzPct val="1000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23962" marR="0" lvl="2" indent="-101597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133547" marR="0" lvl="3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131" marR="0" lvl="4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716" marR="0" lvl="5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301" marR="0" lvl="6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886" marR="0" lvl="7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470" marR="0" lvl="8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fontAlgn="auto">
              <a:spcAft>
                <a:spcPts val="0"/>
              </a:spcAft>
            </a:pPr>
            <a:endParaRPr lang="es-CO" kern="0"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fontAlgn="auto">
              <a:spcAft>
                <a:spcPts val="0"/>
              </a:spcAft>
            </a:pPr>
            <a:endParaRPr lang="es-CO" kern="0"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s-CO"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‹Nº›</a:t>
            </a:fld>
            <a:endParaRPr lang="es-CO" sz="16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8373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y objetos 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189" marR="0" lvl="0" indent="-186262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90575" marR="0" lvl="1" indent="-143930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523962" marR="0" lvl="2" indent="-101597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33547" marR="0" lvl="3" indent="-13546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131" marR="0" lvl="4" indent="-13546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352716" marR="0" lvl="5" indent="-13546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962301" marR="0" lvl="6" indent="-13546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1886" marR="0" lvl="7" indent="-13546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181470" marR="0" lvl="8" indent="-13546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2839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3966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67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67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24814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3299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3200"/>
            </a:lvl1pPr>
            <a:lvl2pPr lvl="1" rtl="0">
              <a:spcBef>
                <a:spcPts val="0"/>
              </a:spcBef>
              <a:buSzPct val="100000"/>
              <a:defRPr sz="3200"/>
            </a:lvl2pPr>
            <a:lvl3pPr lvl="2" rtl="0">
              <a:spcBef>
                <a:spcPts val="0"/>
              </a:spcBef>
              <a:buSzPct val="100000"/>
              <a:defRPr sz="3200"/>
            </a:lvl3pPr>
            <a:lvl4pPr lvl="3" rtl="0">
              <a:spcBef>
                <a:spcPts val="0"/>
              </a:spcBef>
              <a:buSzPct val="100000"/>
              <a:defRPr sz="3200"/>
            </a:lvl4pPr>
            <a:lvl5pPr lvl="4" rtl="0">
              <a:spcBef>
                <a:spcPts val="0"/>
              </a:spcBef>
              <a:buSzPct val="100000"/>
              <a:defRPr sz="3200"/>
            </a:lvl5pPr>
            <a:lvl6pPr lvl="5" rtl="0">
              <a:spcBef>
                <a:spcPts val="0"/>
              </a:spcBef>
              <a:buSzPct val="100000"/>
              <a:defRPr sz="3200"/>
            </a:lvl6pPr>
            <a:lvl7pPr lvl="6" rtl="0">
              <a:spcBef>
                <a:spcPts val="0"/>
              </a:spcBef>
              <a:buSzPct val="100000"/>
              <a:defRPr sz="3200"/>
            </a:lvl7pPr>
            <a:lvl8pPr lvl="7" rtl="0">
              <a:spcBef>
                <a:spcPts val="0"/>
              </a:spcBef>
              <a:buSzPct val="100000"/>
              <a:defRPr sz="3200"/>
            </a:lvl8pPr>
            <a:lvl9pPr lvl="8" rtl="0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23376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defRPr sz="6400"/>
            </a:lvl1pPr>
            <a:lvl2pPr lvl="1" rtl="0">
              <a:spcBef>
                <a:spcPts val="0"/>
              </a:spcBef>
              <a:buSzPct val="100000"/>
              <a:defRPr sz="6400"/>
            </a:lvl2pPr>
            <a:lvl3pPr lvl="2" rtl="0">
              <a:spcBef>
                <a:spcPts val="0"/>
              </a:spcBef>
              <a:buSzPct val="100000"/>
              <a:defRPr sz="6400"/>
            </a:lvl3pPr>
            <a:lvl4pPr lvl="3" rtl="0">
              <a:spcBef>
                <a:spcPts val="0"/>
              </a:spcBef>
              <a:buSzPct val="100000"/>
              <a:defRPr sz="6400"/>
            </a:lvl4pPr>
            <a:lvl5pPr lvl="4" rtl="0">
              <a:spcBef>
                <a:spcPts val="0"/>
              </a:spcBef>
              <a:buSzPct val="100000"/>
              <a:defRPr sz="6400"/>
            </a:lvl5pPr>
            <a:lvl6pPr lvl="5" rtl="0">
              <a:spcBef>
                <a:spcPts val="0"/>
              </a:spcBef>
              <a:buSzPct val="100000"/>
              <a:defRPr sz="6400"/>
            </a:lvl6pPr>
            <a:lvl7pPr lvl="6" rtl="0">
              <a:spcBef>
                <a:spcPts val="0"/>
              </a:spcBef>
              <a:buSzPct val="100000"/>
              <a:defRPr sz="6400"/>
            </a:lvl7pPr>
            <a:lvl8pPr lvl="7" rtl="0">
              <a:spcBef>
                <a:spcPts val="0"/>
              </a:spcBef>
              <a:buSzPct val="100000"/>
              <a:defRPr sz="6400"/>
            </a:lvl8pPr>
            <a:lvl9pPr lvl="8" rtl="0">
              <a:spcBef>
                <a:spcPts val="0"/>
              </a:spcBef>
              <a:buSzPct val="100000"/>
              <a:defRPr sz="64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975922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5600"/>
            </a:lvl1pPr>
            <a:lvl2pPr lvl="1" algn="ctr" rtl="0">
              <a:spcBef>
                <a:spcPts val="0"/>
              </a:spcBef>
              <a:buSzPct val="100000"/>
              <a:defRPr sz="5600"/>
            </a:lvl2pPr>
            <a:lvl3pPr lvl="2" algn="ctr" rtl="0">
              <a:spcBef>
                <a:spcPts val="0"/>
              </a:spcBef>
              <a:buSzPct val="100000"/>
              <a:defRPr sz="5600"/>
            </a:lvl3pPr>
            <a:lvl4pPr lvl="3" algn="ctr" rtl="0">
              <a:spcBef>
                <a:spcPts val="0"/>
              </a:spcBef>
              <a:buSzPct val="100000"/>
              <a:defRPr sz="5600"/>
            </a:lvl4pPr>
            <a:lvl5pPr lvl="4" algn="ctr" rtl="0">
              <a:spcBef>
                <a:spcPts val="0"/>
              </a:spcBef>
              <a:buSzPct val="100000"/>
              <a:defRPr sz="5600"/>
            </a:lvl5pPr>
            <a:lvl6pPr lvl="5" algn="ctr" rtl="0">
              <a:spcBef>
                <a:spcPts val="0"/>
              </a:spcBef>
              <a:buSzPct val="100000"/>
              <a:defRPr sz="5600"/>
            </a:lvl6pPr>
            <a:lvl7pPr lvl="6" algn="ctr" rtl="0">
              <a:spcBef>
                <a:spcPts val="0"/>
              </a:spcBef>
              <a:buSzPct val="100000"/>
              <a:defRPr sz="5600"/>
            </a:lvl7pPr>
            <a:lvl8pPr lvl="7" algn="ctr" rtl="0">
              <a:spcBef>
                <a:spcPts val="0"/>
              </a:spcBef>
              <a:buSzPct val="100000"/>
              <a:defRPr sz="5600"/>
            </a:lvl8pPr>
            <a:lvl9pPr lvl="8" algn="ctr" rtl="0">
              <a:spcBef>
                <a:spcPts val="0"/>
              </a:spcBef>
              <a:buSzPct val="100000"/>
              <a:defRPr sz="56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9825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4800"/>
            </a:lvl1pPr>
            <a:lvl2pPr lvl="1" algn="ctr" rtl="0">
              <a:spcBef>
                <a:spcPts val="0"/>
              </a:spcBef>
              <a:buSzPct val="100000"/>
              <a:defRPr sz="4800"/>
            </a:lvl2pPr>
            <a:lvl3pPr lvl="2" algn="ctr" rtl="0">
              <a:spcBef>
                <a:spcPts val="0"/>
              </a:spcBef>
              <a:buSzPct val="100000"/>
              <a:defRPr sz="4800"/>
            </a:lvl3pPr>
            <a:lvl4pPr lvl="3" algn="ctr" rtl="0">
              <a:spcBef>
                <a:spcPts val="0"/>
              </a:spcBef>
              <a:buSzPct val="100000"/>
              <a:defRPr sz="4800"/>
            </a:lvl4pPr>
            <a:lvl5pPr lvl="4" algn="ctr" rtl="0">
              <a:spcBef>
                <a:spcPts val="0"/>
              </a:spcBef>
              <a:buSzPct val="100000"/>
              <a:defRPr sz="4800"/>
            </a:lvl5pPr>
            <a:lvl6pPr lvl="5" algn="ctr" rtl="0">
              <a:spcBef>
                <a:spcPts val="0"/>
              </a:spcBef>
              <a:buSzPct val="100000"/>
              <a:defRPr sz="4800"/>
            </a:lvl6pPr>
            <a:lvl7pPr lvl="6" algn="ctr" rtl="0">
              <a:spcBef>
                <a:spcPts val="0"/>
              </a:spcBef>
              <a:buSzPct val="100000"/>
              <a:defRPr sz="4800"/>
            </a:lvl7pPr>
            <a:lvl8pPr lvl="7" algn="ctr" rtl="0">
              <a:spcBef>
                <a:spcPts val="0"/>
              </a:spcBef>
              <a:buSzPct val="100000"/>
              <a:defRPr sz="4800"/>
            </a:lvl8pPr>
            <a:lvl9pPr lvl="8" algn="ctr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467021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878555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16000"/>
            </a:lvl1pPr>
            <a:lvl2pPr lvl="1" algn="ctr" rtl="0">
              <a:spcBef>
                <a:spcPts val="0"/>
              </a:spcBef>
              <a:buSzPct val="100000"/>
              <a:defRPr sz="16000"/>
            </a:lvl2pPr>
            <a:lvl3pPr lvl="2" algn="ctr" rtl="0">
              <a:spcBef>
                <a:spcPts val="0"/>
              </a:spcBef>
              <a:buSzPct val="100000"/>
              <a:defRPr sz="16000"/>
            </a:lvl3pPr>
            <a:lvl4pPr lvl="3" algn="ctr" rtl="0">
              <a:spcBef>
                <a:spcPts val="0"/>
              </a:spcBef>
              <a:buSzPct val="100000"/>
              <a:defRPr sz="16000"/>
            </a:lvl4pPr>
            <a:lvl5pPr lvl="4" algn="ctr" rtl="0">
              <a:spcBef>
                <a:spcPts val="0"/>
              </a:spcBef>
              <a:buSzPct val="100000"/>
              <a:defRPr sz="16000"/>
            </a:lvl5pPr>
            <a:lvl6pPr lvl="5" algn="ctr" rtl="0">
              <a:spcBef>
                <a:spcPts val="0"/>
              </a:spcBef>
              <a:buSzPct val="100000"/>
              <a:defRPr sz="16000"/>
            </a:lvl6pPr>
            <a:lvl7pPr lvl="6" algn="ctr" rtl="0">
              <a:spcBef>
                <a:spcPts val="0"/>
              </a:spcBef>
              <a:buSzPct val="100000"/>
              <a:defRPr sz="16000"/>
            </a:lvl7pPr>
            <a:lvl8pPr lvl="7" algn="ctr" rtl="0">
              <a:spcBef>
                <a:spcPts val="0"/>
              </a:spcBef>
              <a:buSzPct val="100000"/>
              <a:defRPr sz="16000"/>
            </a:lvl8pPr>
            <a:lvl9pPr lvl="8" algn="ctr" rtl="0">
              <a:spcBef>
                <a:spcPts val="0"/>
              </a:spcBef>
              <a:buSzPct val="100000"/>
              <a:defRPr sz="160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066281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652837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2400"/>
            </a:lvl2pPr>
            <a:lvl3pPr lvl="2" indent="0" rtl="0">
              <a:spcBef>
                <a:spcPts val="0"/>
              </a:spcBef>
              <a:buNone/>
              <a:defRPr sz="2400"/>
            </a:lvl3pPr>
            <a:lvl4pPr lvl="3" indent="0" rtl="0">
              <a:spcBef>
                <a:spcPts val="0"/>
              </a:spcBef>
              <a:buNone/>
              <a:defRPr sz="2400"/>
            </a:lvl4pPr>
            <a:lvl5pPr lvl="4" indent="0" rtl="0">
              <a:spcBef>
                <a:spcPts val="0"/>
              </a:spcBef>
              <a:buNone/>
              <a:defRPr sz="2400"/>
            </a:lvl5pPr>
            <a:lvl6pPr lvl="5" indent="0" rtl="0">
              <a:spcBef>
                <a:spcPts val="0"/>
              </a:spcBef>
              <a:buNone/>
              <a:defRPr sz="2400"/>
            </a:lvl6pPr>
            <a:lvl7pPr lvl="6" indent="0" rtl="0">
              <a:spcBef>
                <a:spcPts val="0"/>
              </a:spcBef>
              <a:buNone/>
              <a:defRPr sz="2400"/>
            </a:lvl7pPr>
            <a:lvl8pPr lvl="7" indent="0" rtl="0">
              <a:spcBef>
                <a:spcPts val="0"/>
              </a:spcBef>
              <a:buNone/>
              <a:defRPr sz="2400"/>
            </a:lvl8pPr>
            <a:lvl9pPr lvl="8" indent="0" rtl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189" marR="0" lvl="0" indent="-186262" algn="l" rtl="0">
              <a:spcBef>
                <a:spcPts val="853"/>
              </a:spcBef>
              <a:buClr>
                <a:schemeClr val="dk1"/>
              </a:buClr>
              <a:buSzPct val="100000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90575" marR="0" lvl="1" indent="-143930" algn="l" rtl="0">
              <a:spcBef>
                <a:spcPts val="747"/>
              </a:spcBef>
              <a:buClr>
                <a:schemeClr val="dk1"/>
              </a:buClr>
              <a:buSzPct val="1000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23962" marR="0" lvl="2" indent="-101597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133547" marR="0" lvl="3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131" marR="0" lvl="4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716" marR="0" lvl="5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301" marR="0" lvl="6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886" marR="0" lvl="7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470" marR="0" lvl="8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fontAlgn="auto">
              <a:spcAft>
                <a:spcPts val="0"/>
              </a:spcAft>
            </a:pPr>
            <a:endParaRPr lang="es-CO" kern="0"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fontAlgn="auto">
              <a:spcAft>
                <a:spcPts val="0"/>
              </a:spcAft>
            </a:pPr>
            <a:endParaRPr lang="es-CO" kern="0"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s-CO"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‹Nº›</a:t>
            </a:fld>
            <a:endParaRPr lang="es-CO" sz="16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47160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y objetos 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189" marR="0" lvl="0" indent="-186262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90575" marR="0" lvl="1" indent="-143930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523962" marR="0" lvl="2" indent="-101597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33547" marR="0" lvl="3" indent="-13546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131" marR="0" lvl="4" indent="-13546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352716" marR="0" lvl="5" indent="-13546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962301" marR="0" lvl="6" indent="-13546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1886" marR="0" lvl="7" indent="-13546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181470" marR="0" lvl="8" indent="-13546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7102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3333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67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67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19657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91057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3200"/>
            </a:lvl1pPr>
            <a:lvl2pPr lvl="1" rtl="0">
              <a:spcBef>
                <a:spcPts val="0"/>
              </a:spcBef>
              <a:buSzPct val="100000"/>
              <a:defRPr sz="3200"/>
            </a:lvl2pPr>
            <a:lvl3pPr lvl="2" rtl="0">
              <a:spcBef>
                <a:spcPts val="0"/>
              </a:spcBef>
              <a:buSzPct val="100000"/>
              <a:defRPr sz="3200"/>
            </a:lvl3pPr>
            <a:lvl4pPr lvl="3" rtl="0">
              <a:spcBef>
                <a:spcPts val="0"/>
              </a:spcBef>
              <a:buSzPct val="100000"/>
              <a:defRPr sz="3200"/>
            </a:lvl4pPr>
            <a:lvl5pPr lvl="4" rtl="0">
              <a:spcBef>
                <a:spcPts val="0"/>
              </a:spcBef>
              <a:buSzPct val="100000"/>
              <a:defRPr sz="3200"/>
            </a:lvl5pPr>
            <a:lvl6pPr lvl="5" rtl="0">
              <a:spcBef>
                <a:spcPts val="0"/>
              </a:spcBef>
              <a:buSzPct val="100000"/>
              <a:defRPr sz="3200"/>
            </a:lvl6pPr>
            <a:lvl7pPr lvl="6" rtl="0">
              <a:spcBef>
                <a:spcPts val="0"/>
              </a:spcBef>
              <a:buSzPct val="100000"/>
              <a:defRPr sz="3200"/>
            </a:lvl7pPr>
            <a:lvl8pPr lvl="7" rtl="0">
              <a:spcBef>
                <a:spcPts val="0"/>
              </a:spcBef>
              <a:buSzPct val="100000"/>
              <a:defRPr sz="3200"/>
            </a:lvl8pPr>
            <a:lvl9pPr lvl="8" rtl="0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46947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defRPr sz="6400"/>
            </a:lvl1pPr>
            <a:lvl2pPr lvl="1" rtl="0">
              <a:spcBef>
                <a:spcPts val="0"/>
              </a:spcBef>
              <a:buSzPct val="100000"/>
              <a:defRPr sz="6400"/>
            </a:lvl2pPr>
            <a:lvl3pPr lvl="2" rtl="0">
              <a:spcBef>
                <a:spcPts val="0"/>
              </a:spcBef>
              <a:buSzPct val="100000"/>
              <a:defRPr sz="6400"/>
            </a:lvl3pPr>
            <a:lvl4pPr lvl="3" rtl="0">
              <a:spcBef>
                <a:spcPts val="0"/>
              </a:spcBef>
              <a:buSzPct val="100000"/>
              <a:defRPr sz="6400"/>
            </a:lvl4pPr>
            <a:lvl5pPr lvl="4" rtl="0">
              <a:spcBef>
                <a:spcPts val="0"/>
              </a:spcBef>
              <a:buSzPct val="100000"/>
              <a:defRPr sz="6400"/>
            </a:lvl5pPr>
            <a:lvl6pPr lvl="5" rtl="0">
              <a:spcBef>
                <a:spcPts val="0"/>
              </a:spcBef>
              <a:buSzPct val="100000"/>
              <a:defRPr sz="6400"/>
            </a:lvl6pPr>
            <a:lvl7pPr lvl="6" rtl="0">
              <a:spcBef>
                <a:spcPts val="0"/>
              </a:spcBef>
              <a:buSzPct val="100000"/>
              <a:defRPr sz="6400"/>
            </a:lvl7pPr>
            <a:lvl8pPr lvl="7" rtl="0">
              <a:spcBef>
                <a:spcPts val="0"/>
              </a:spcBef>
              <a:buSzPct val="100000"/>
              <a:defRPr sz="6400"/>
            </a:lvl8pPr>
            <a:lvl9pPr lvl="8" rtl="0">
              <a:spcBef>
                <a:spcPts val="0"/>
              </a:spcBef>
              <a:buSzPct val="100000"/>
              <a:defRPr sz="64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07485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5600"/>
            </a:lvl1pPr>
            <a:lvl2pPr lvl="1" algn="ctr" rtl="0">
              <a:spcBef>
                <a:spcPts val="0"/>
              </a:spcBef>
              <a:buSzPct val="100000"/>
              <a:defRPr sz="5600"/>
            </a:lvl2pPr>
            <a:lvl3pPr lvl="2" algn="ctr" rtl="0">
              <a:spcBef>
                <a:spcPts val="0"/>
              </a:spcBef>
              <a:buSzPct val="100000"/>
              <a:defRPr sz="5600"/>
            </a:lvl3pPr>
            <a:lvl4pPr lvl="3" algn="ctr" rtl="0">
              <a:spcBef>
                <a:spcPts val="0"/>
              </a:spcBef>
              <a:buSzPct val="100000"/>
              <a:defRPr sz="5600"/>
            </a:lvl4pPr>
            <a:lvl5pPr lvl="4" algn="ctr" rtl="0">
              <a:spcBef>
                <a:spcPts val="0"/>
              </a:spcBef>
              <a:buSzPct val="100000"/>
              <a:defRPr sz="5600"/>
            </a:lvl5pPr>
            <a:lvl6pPr lvl="5" algn="ctr" rtl="0">
              <a:spcBef>
                <a:spcPts val="0"/>
              </a:spcBef>
              <a:buSzPct val="100000"/>
              <a:defRPr sz="5600"/>
            </a:lvl6pPr>
            <a:lvl7pPr lvl="6" algn="ctr" rtl="0">
              <a:spcBef>
                <a:spcPts val="0"/>
              </a:spcBef>
              <a:buSzPct val="100000"/>
              <a:defRPr sz="5600"/>
            </a:lvl7pPr>
            <a:lvl8pPr lvl="7" algn="ctr" rtl="0">
              <a:spcBef>
                <a:spcPts val="0"/>
              </a:spcBef>
              <a:buSzPct val="100000"/>
              <a:defRPr sz="5600"/>
            </a:lvl8pPr>
            <a:lvl9pPr lvl="8" algn="ctr" rtl="0">
              <a:spcBef>
                <a:spcPts val="0"/>
              </a:spcBef>
              <a:buSzPct val="100000"/>
              <a:defRPr sz="56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0951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34748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s-CO" sz="1333" kern="0" smtClean="0">
                <a:solidFill>
                  <a:srgbClr val="595959"/>
                </a:solidFill>
                <a:latin typeface="Arial"/>
                <a:cs typeface="Arial"/>
                <a:sym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sz="1333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99923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s-CO" sz="1333" kern="0" smtClean="0">
                <a:solidFill>
                  <a:srgbClr val="595959"/>
                </a:solidFill>
                <a:latin typeface="Arial"/>
                <a:cs typeface="Arial"/>
                <a:sym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sz="1333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68535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Relationship Id="rId5" Type="http://schemas.microsoft.com/office/2007/relationships/hdphoto" Target="../media/hdphoto3.wdp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/>
        </p:nvSpPr>
        <p:spPr>
          <a:xfrm>
            <a:off x="6384032" y="1052736"/>
            <a:ext cx="5328592" cy="8268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CO" sz="2800" b="1" kern="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aleway" panose="020B0003030101060003" pitchFamily="34" charset="0"/>
                <a:cs typeface="Arial"/>
                <a:sym typeface="Arial"/>
              </a:rPr>
              <a:t>INGENIERIA INDUSTRIAL</a:t>
            </a:r>
            <a:endParaRPr lang="es-CO" sz="2800" b="1" kern="0" dirty="0">
              <a:solidFill>
                <a:srgbClr val="000000">
                  <a:lumMod val="75000"/>
                  <a:lumOff val="25000"/>
                </a:srgbClr>
              </a:solidFill>
              <a:latin typeface="Raleway" panose="020B0003030101060003" pitchFamily="34" charset="0"/>
              <a:cs typeface="Arial"/>
              <a:sym typeface="Arial"/>
            </a:endParaRPr>
          </a:p>
        </p:txBody>
      </p:sp>
      <p:cxnSp>
        <p:nvCxnSpPr>
          <p:cNvPr id="68" name="Shape 68"/>
          <p:cNvCxnSpPr/>
          <p:nvPr/>
        </p:nvCxnSpPr>
        <p:spPr>
          <a:xfrm rot="10800000">
            <a:off x="7885133" y="1988840"/>
            <a:ext cx="2401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0" name="Shape 70"/>
          <p:cNvCxnSpPr/>
          <p:nvPr/>
        </p:nvCxnSpPr>
        <p:spPr>
          <a:xfrm rot="10800000">
            <a:off x="7885133" y="3356991"/>
            <a:ext cx="2401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2" name="Shape 72"/>
          <p:cNvSpPr txBox="1"/>
          <p:nvPr/>
        </p:nvSpPr>
        <p:spPr>
          <a:xfrm>
            <a:off x="3257820" y="5431175"/>
            <a:ext cx="2104000" cy="4828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83333"/>
            </a:pPr>
            <a:endParaRPr lang="es-CO" sz="800" kern="0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73" name="Shape 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40898" y="5363852"/>
            <a:ext cx="3011633" cy="617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4074" y="1773383"/>
            <a:ext cx="3653257" cy="2050472"/>
          </a:xfrm>
          <a:prstGeom prst="rect">
            <a:avLst/>
          </a:prstGeom>
        </p:spPr>
      </p:pic>
      <p:sp>
        <p:nvSpPr>
          <p:cNvPr id="11" name="Shape 116"/>
          <p:cNvSpPr txBox="1"/>
          <p:nvPr/>
        </p:nvSpPr>
        <p:spPr>
          <a:xfrm>
            <a:off x="2354074" y="5431175"/>
            <a:ext cx="3653257" cy="510096"/>
          </a:xfrm>
          <a:prstGeom prst="rect">
            <a:avLst/>
          </a:prstGeom>
          <a:noFill/>
          <a:ln>
            <a:noFill/>
          </a:ln>
        </p:spPr>
        <p:txBody>
          <a:bodyPr wrap="square" lIns="162533" tIns="162533" rIns="162533" bIns="162533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83333"/>
            </a:pPr>
            <a:r>
              <a:rPr lang="es-CO" b="1" kern="0" dirty="0" smtClean="0">
                <a:solidFill>
                  <a:srgbClr val="002060"/>
                </a:solidFill>
                <a:latin typeface="Raleway"/>
                <a:ea typeface="Raleway"/>
                <a:cs typeface="Raleway"/>
                <a:sym typeface="Raleway"/>
              </a:rPr>
              <a:t>Mg. Yolanda Sepúlveda Mujica</a:t>
            </a:r>
            <a:endParaRPr lang="es-CO" b="1" kern="0" dirty="0">
              <a:solidFill>
                <a:srgbClr val="00206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026" name="Picture 2" descr="G:\PONENCIA SEMILLERO\2. APP\LogoHoshinComplet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098" y="3645024"/>
            <a:ext cx="1008112" cy="143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064" y="2131325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24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596045"/>
              </p:ext>
            </p:extLst>
          </p:nvPr>
        </p:nvGraphicFramePr>
        <p:xfrm>
          <a:off x="551384" y="1999867"/>
          <a:ext cx="11017222" cy="42374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7939"/>
                <a:gridCol w="2809761"/>
                <a:gridCol w="2809761"/>
                <a:gridCol w="2809761"/>
              </a:tblGrid>
              <a:tr h="354269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</a:tr>
              <a:tr h="694746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 smtClean="0"/>
                        <a:t>NICKSON </a:t>
                      </a:r>
                      <a:r>
                        <a:rPr lang="es-CO" sz="1800" b="1" smtClean="0"/>
                        <a:t>ENRIQUE CHAPARRO GUAITERO</a:t>
                      </a:r>
                      <a:endParaRPr lang="es-CO" sz="1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575720" y="188640"/>
            <a:ext cx="8424936" cy="936104"/>
          </a:xfrm>
        </p:spPr>
        <p:txBody>
          <a:bodyPr/>
          <a:lstStyle/>
          <a:p>
            <a:pPr algn="ctr"/>
            <a:r>
              <a:rPr lang="es-CO" b="1" dirty="0" smtClean="0"/>
              <a:t>INTEGRANTES EQUIPO DE TRABAJO</a:t>
            </a:r>
            <a:endParaRPr lang="es-CO" b="1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4" t="36021" r="33314" b="27389"/>
          <a:stretch/>
        </p:blipFill>
        <p:spPr>
          <a:xfrm>
            <a:off x="731507" y="2420889"/>
            <a:ext cx="2350682" cy="27363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2847596" y="5517232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MARIA FERNANDA </a:t>
            </a:r>
          </a:p>
          <a:p>
            <a:pPr algn="ctr"/>
            <a:r>
              <a:rPr lang="es-CO" b="1" dirty="0" smtClean="0"/>
              <a:t>BERNAL LÓPEZ</a:t>
            </a:r>
            <a:endParaRPr lang="es-CO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5735960" y="5517232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ISABELLA SANTAMARIA</a:t>
            </a:r>
          </a:p>
          <a:p>
            <a:pPr algn="ctr"/>
            <a:r>
              <a:rPr lang="es-CO" b="1" dirty="0" smtClean="0"/>
              <a:t>PILONIETA</a:t>
            </a:r>
            <a:endParaRPr lang="es-CO" b="1"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0" t="42905" r="31676" b="30366"/>
          <a:stretch/>
        </p:blipFill>
        <p:spPr>
          <a:xfrm>
            <a:off x="3319756" y="2410436"/>
            <a:ext cx="2385682" cy="27377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2 Rectángulo"/>
          <p:cNvSpPr/>
          <p:nvPr/>
        </p:nvSpPr>
        <p:spPr>
          <a:xfrm>
            <a:off x="598017" y="5517232"/>
            <a:ext cx="26176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/>
              <a:t>BRAYAM SILVESTRE </a:t>
            </a:r>
          </a:p>
          <a:p>
            <a:r>
              <a:rPr lang="es-CO" b="1" dirty="0"/>
              <a:t>TOLOZA MONSALVE</a:t>
            </a:r>
          </a:p>
        </p:txBody>
      </p:sp>
      <p:pic>
        <p:nvPicPr>
          <p:cNvPr id="2050" name="Picture 2" descr="C:\Users\Yolanda\Downloads\IMG-20181023-WA00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81" y="2420888"/>
            <a:ext cx="2207983" cy="2736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Yolanda\Downloads\IMG-20181024-WA000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" r="5621"/>
          <a:stretch/>
        </p:blipFill>
        <p:spPr bwMode="auto">
          <a:xfrm>
            <a:off x="8976320" y="2420889"/>
            <a:ext cx="2378617" cy="2736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43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500848"/>
              </p:ext>
            </p:extLst>
          </p:nvPr>
        </p:nvGraphicFramePr>
        <p:xfrm>
          <a:off x="551384" y="1700808"/>
          <a:ext cx="11017222" cy="44877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7939"/>
                <a:gridCol w="2809761"/>
                <a:gridCol w="2809761"/>
                <a:gridCol w="2809761"/>
              </a:tblGrid>
              <a:tr h="354269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</a:tr>
              <a:tr h="694746">
                <a:tc>
                  <a:txBody>
                    <a:bodyPr/>
                    <a:lstStyle/>
                    <a:p>
                      <a:pPr algn="ctr"/>
                      <a:r>
                        <a:rPr lang="es-CO" b="1" dirty="0" smtClean="0"/>
                        <a:t>ALEXANDER SNAYDER      MATEUS ARDILA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</a:rPr>
                        <a:t>CARLOS FIGUEROA         MARTINEZ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</a:rPr>
                        <a:t>DANNA MICHELL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</a:rPr>
                        <a:t>ÁVILA CRUCES</a:t>
                      </a:r>
                      <a:endParaRPr kumimoji="0" lang="es-CO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</a:rPr>
                        <a:t>JHONNATAN HALEIN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</a:rPr>
                        <a:t>CALDERÓN BAUTISTA</a:t>
                      </a:r>
                      <a:endParaRPr lang="es-CO" sz="18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575720" y="188640"/>
            <a:ext cx="8424936" cy="936104"/>
          </a:xfrm>
        </p:spPr>
        <p:txBody>
          <a:bodyPr/>
          <a:lstStyle/>
          <a:p>
            <a:pPr algn="ctr"/>
            <a:r>
              <a:rPr lang="es-CO" b="1" dirty="0" smtClean="0"/>
              <a:t>INTEGRANTES EQUIPO DE TRABAJO</a:t>
            </a:r>
            <a:endParaRPr lang="es-CO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3" t="1212" r="8717" b="7580"/>
          <a:stretch/>
        </p:blipFill>
        <p:spPr bwMode="auto">
          <a:xfrm>
            <a:off x="687441" y="2132856"/>
            <a:ext cx="2312215" cy="2736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2" t="2469" r="14307" b="6700"/>
          <a:stretch/>
        </p:blipFill>
        <p:spPr bwMode="auto">
          <a:xfrm>
            <a:off x="3359696" y="2132856"/>
            <a:ext cx="2376264" cy="2736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4" t="4644" r="21292" b="5189"/>
          <a:stretch/>
        </p:blipFill>
        <p:spPr bwMode="auto">
          <a:xfrm>
            <a:off x="6168008" y="2125458"/>
            <a:ext cx="2412565" cy="27437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7" t="34679" r="20735" b="14328"/>
          <a:stretch/>
        </p:blipFill>
        <p:spPr bwMode="auto">
          <a:xfrm>
            <a:off x="8987948" y="2132856"/>
            <a:ext cx="2330134" cy="27363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99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511036"/>
              </p:ext>
            </p:extLst>
          </p:nvPr>
        </p:nvGraphicFramePr>
        <p:xfrm>
          <a:off x="551384" y="1999867"/>
          <a:ext cx="11017222" cy="42374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7939"/>
                <a:gridCol w="2809761"/>
                <a:gridCol w="2809761"/>
                <a:gridCol w="2809761"/>
              </a:tblGrid>
              <a:tr h="354269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</a:tr>
              <a:tr h="6947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</a:rPr>
                        <a:t>KAREN LIZETH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</a:rPr>
                        <a:t>DAZA SUAREZ</a:t>
                      </a:r>
                      <a:endParaRPr kumimoji="0" lang="es-CO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 smtClean="0"/>
                        <a:t>MELANIE ANDREA </a:t>
                      </a:r>
                    </a:p>
                    <a:p>
                      <a:pPr algn="ctr"/>
                      <a:r>
                        <a:rPr lang="es-CO" sz="1800" b="1" dirty="0" smtClean="0"/>
                        <a:t>MARTINEZ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575720" y="188640"/>
            <a:ext cx="8424936" cy="936104"/>
          </a:xfrm>
        </p:spPr>
        <p:txBody>
          <a:bodyPr/>
          <a:lstStyle/>
          <a:p>
            <a:pPr algn="ctr"/>
            <a:r>
              <a:rPr lang="es-CO" b="1" dirty="0" smtClean="0"/>
              <a:t>INTEGRANTES EQUIPO DE TRABAJO</a:t>
            </a:r>
            <a:endParaRPr lang="es-CO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3351652" y="5517232"/>
            <a:ext cx="231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KATHERIN PAOLA</a:t>
            </a:r>
          </a:p>
          <a:p>
            <a:r>
              <a:rPr lang="es-CO" b="1" dirty="0"/>
              <a:t>CHAPARRO SILVA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6384032" y="5517232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MAYRA LIZETH </a:t>
            </a:r>
          </a:p>
          <a:p>
            <a:r>
              <a:rPr lang="es-CO" b="1" dirty="0"/>
              <a:t>LÓPEZ SARAVIA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8" t="50000" r="40723" b="19885"/>
          <a:stretch/>
        </p:blipFill>
        <p:spPr bwMode="auto">
          <a:xfrm>
            <a:off x="695400" y="2315142"/>
            <a:ext cx="2247018" cy="29140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3" t="8726" r="34461" b="46858"/>
          <a:stretch/>
        </p:blipFill>
        <p:spPr>
          <a:xfrm>
            <a:off x="3342044" y="2315143"/>
            <a:ext cx="2321907" cy="29140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0" r="17948" b="41504"/>
          <a:stretch/>
        </p:blipFill>
        <p:spPr bwMode="auto">
          <a:xfrm>
            <a:off x="9017024" y="2313654"/>
            <a:ext cx="2316944" cy="2915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28" t="6357" r="31908" b="32304"/>
          <a:stretch/>
        </p:blipFill>
        <p:spPr bwMode="auto">
          <a:xfrm>
            <a:off x="6168008" y="2315145"/>
            <a:ext cx="2324307" cy="29140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83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714315"/>
              </p:ext>
            </p:extLst>
          </p:nvPr>
        </p:nvGraphicFramePr>
        <p:xfrm>
          <a:off x="2135560" y="1772816"/>
          <a:ext cx="8207461" cy="44570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7939"/>
                <a:gridCol w="2809761"/>
                <a:gridCol w="2809761"/>
              </a:tblGrid>
              <a:tr h="354269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</a:tr>
              <a:tr h="6947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</a:rPr>
                        <a:t>PAULA ANDREA VILLAMIZAR CORREA</a:t>
                      </a:r>
                      <a:endParaRPr kumimoji="0" lang="es-CO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</a:rPr>
                        <a:t>SEBASTIAN EDUARDO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</a:rPr>
                        <a:t>POLANCO ARDILA 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</a:rPr>
                        <a:t>SILVIA JULIANA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</a:rPr>
                        <a:t> SARMIENTO CARVAJAL</a:t>
                      </a:r>
                      <a:endParaRPr lang="es-CO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575720" y="188640"/>
            <a:ext cx="8424936" cy="936104"/>
          </a:xfrm>
        </p:spPr>
        <p:txBody>
          <a:bodyPr/>
          <a:lstStyle/>
          <a:p>
            <a:pPr algn="ctr"/>
            <a:r>
              <a:rPr lang="es-CO" b="1" dirty="0" smtClean="0"/>
              <a:t>INTEGRANTES EQUIPO DE TRABAJO</a:t>
            </a:r>
            <a:endParaRPr lang="es-CO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2" t="12741" r="24627" b="41487"/>
          <a:stretch/>
        </p:blipFill>
        <p:spPr bwMode="auto">
          <a:xfrm>
            <a:off x="2207568" y="2132856"/>
            <a:ext cx="2388665" cy="2882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4" t="30309" r="28421" b="25985"/>
          <a:stretch/>
        </p:blipFill>
        <p:spPr bwMode="auto">
          <a:xfrm>
            <a:off x="4943872" y="2132856"/>
            <a:ext cx="2448272" cy="2882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8" t="26538" r="27808" b="34129"/>
          <a:stretch/>
        </p:blipFill>
        <p:spPr bwMode="auto">
          <a:xfrm>
            <a:off x="7680176" y="2132856"/>
            <a:ext cx="2448272" cy="2882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05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75920" y="188640"/>
            <a:ext cx="4888312" cy="763600"/>
          </a:xfrm>
        </p:spPr>
        <p:txBody>
          <a:bodyPr/>
          <a:lstStyle/>
          <a:p>
            <a:r>
              <a:rPr lang="es-CO" b="1" dirty="0" smtClean="0"/>
              <a:t>GRUPO SINERGIA</a:t>
            </a:r>
            <a:endParaRPr lang="es-CO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124744"/>
            <a:ext cx="8712968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G:\PONENCIA SEMILLERO\2. APP\LogoHoshinComple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891" y="3016696"/>
            <a:ext cx="2365757" cy="336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>
            <a:off x="335360" y="2852936"/>
            <a:ext cx="2484276" cy="14401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3 CuadroTexto"/>
          <p:cNvSpPr txBox="1"/>
          <p:nvPr/>
        </p:nvSpPr>
        <p:spPr>
          <a:xfrm>
            <a:off x="2855640" y="1196752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>
                <a:solidFill>
                  <a:srgbClr val="FF0000"/>
                </a:solidFill>
              </a:rPr>
              <a:t>ÁREAS SISTEMÁTICAS</a:t>
            </a:r>
            <a:endParaRPr lang="es-CO" b="1" dirty="0">
              <a:solidFill>
                <a:srgbClr val="FF0000"/>
              </a:solidFill>
            </a:endParaRPr>
          </a:p>
        </p:txBody>
      </p:sp>
      <p:sp>
        <p:nvSpPr>
          <p:cNvPr id="5" name="4 Flecha derecha"/>
          <p:cNvSpPr/>
          <p:nvPr/>
        </p:nvSpPr>
        <p:spPr>
          <a:xfrm>
            <a:off x="6960096" y="1741458"/>
            <a:ext cx="504056" cy="31939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Rectángulo"/>
          <p:cNvSpPr/>
          <p:nvPr/>
        </p:nvSpPr>
        <p:spPr>
          <a:xfrm>
            <a:off x="7464152" y="1566084"/>
            <a:ext cx="1728192" cy="3507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/>
              <a:t>CONFECCIONES</a:t>
            </a:r>
            <a:endParaRPr lang="es-CO" sz="1400" b="1" dirty="0"/>
          </a:p>
        </p:txBody>
      </p:sp>
      <p:sp>
        <p:nvSpPr>
          <p:cNvPr id="9" name="8 Rectángulo"/>
          <p:cNvSpPr/>
          <p:nvPr/>
        </p:nvSpPr>
        <p:spPr>
          <a:xfrm>
            <a:off x="7464152" y="1916832"/>
            <a:ext cx="1728192" cy="3507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/>
              <a:t>CALZADO</a:t>
            </a:r>
            <a:endParaRPr lang="es-CO" sz="1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9480376" y="1741458"/>
            <a:ext cx="2711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rgbClr val="FF0000"/>
                </a:solidFill>
              </a:rPr>
              <a:t>ARTICULACIÓN </a:t>
            </a:r>
          </a:p>
          <a:p>
            <a:pPr algn="ctr"/>
            <a:r>
              <a:rPr lang="es-CO" b="1" dirty="0" smtClean="0">
                <a:solidFill>
                  <a:srgbClr val="FF0000"/>
                </a:solidFill>
              </a:rPr>
              <a:t>SECTOR ACADEMICO Y PRODUCTIVO</a:t>
            </a:r>
            <a:endParaRPr lang="es-CO" b="1" dirty="0">
              <a:solidFill>
                <a:srgbClr val="FF0000"/>
              </a:solidFill>
            </a:endParaRPr>
          </a:p>
        </p:txBody>
      </p:sp>
      <p:sp>
        <p:nvSpPr>
          <p:cNvPr id="10" name="9 Flecha curvada hacia abajo"/>
          <p:cNvSpPr/>
          <p:nvPr/>
        </p:nvSpPr>
        <p:spPr>
          <a:xfrm>
            <a:off x="8328248" y="1052736"/>
            <a:ext cx="2232248" cy="504056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8" name="7 Flecha abajo"/>
          <p:cNvSpPr/>
          <p:nvPr/>
        </p:nvSpPr>
        <p:spPr>
          <a:xfrm rot="10800000">
            <a:off x="10560496" y="2664788"/>
            <a:ext cx="275692" cy="1881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59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75920" y="188640"/>
            <a:ext cx="4888312" cy="763600"/>
          </a:xfrm>
        </p:spPr>
        <p:txBody>
          <a:bodyPr/>
          <a:lstStyle/>
          <a:p>
            <a:r>
              <a:rPr lang="es-CO" b="1" dirty="0" smtClean="0"/>
              <a:t>SEMILLERO HOSHIN</a:t>
            </a:r>
            <a:endParaRPr lang="es-CO" b="1" dirty="0"/>
          </a:p>
        </p:txBody>
      </p:sp>
      <p:pic>
        <p:nvPicPr>
          <p:cNvPr id="6147" name="Picture 3" descr="G:\PONENCIA SEMILLERO\2. APP\LogoHoshinComple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69" y="1792560"/>
            <a:ext cx="2720171" cy="386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Flecha derecha"/>
          <p:cNvSpPr/>
          <p:nvPr/>
        </p:nvSpPr>
        <p:spPr>
          <a:xfrm>
            <a:off x="2855640" y="3573016"/>
            <a:ext cx="504056" cy="31939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Rectángulo"/>
          <p:cNvSpPr/>
          <p:nvPr/>
        </p:nvSpPr>
        <p:spPr>
          <a:xfrm>
            <a:off x="3575720" y="1556792"/>
            <a:ext cx="2952328" cy="13774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/>
              <a:t>APLICACIÓN MÓVIL PARA  ESTANDARIZAR EL TIEMPO DE PRODUCCIÓN DE UN PRODUCTO</a:t>
            </a:r>
            <a:endParaRPr lang="es-CO" sz="1600" b="1" dirty="0"/>
          </a:p>
        </p:txBody>
      </p:sp>
      <p:sp>
        <p:nvSpPr>
          <p:cNvPr id="9" name="8 Rectángulo"/>
          <p:cNvSpPr/>
          <p:nvPr/>
        </p:nvSpPr>
        <p:spPr>
          <a:xfrm>
            <a:off x="3575720" y="4837802"/>
            <a:ext cx="3132348" cy="125549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/>
              <a:t>SIMULADOR EN EXCEL PARA CALCULAR EL PRECIO DE VENTA AL PUBLICO DE UN  PRODUCTO</a:t>
            </a:r>
            <a:endParaRPr lang="es-CO" sz="1600" b="1" dirty="0"/>
          </a:p>
        </p:txBody>
      </p:sp>
      <p:pic>
        <p:nvPicPr>
          <p:cNvPr id="7170" name="Picture 2" descr="G:\PONENCIA SEMILLERO\2. APP\Mesa de trabajo 1-1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3" r="17452"/>
          <a:stretch/>
        </p:blipFill>
        <p:spPr bwMode="auto">
          <a:xfrm>
            <a:off x="7536160" y="773256"/>
            <a:ext cx="2376264" cy="302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2" t="24504" r="22380" b="33867"/>
          <a:stretch/>
        </p:blipFill>
        <p:spPr bwMode="auto">
          <a:xfrm>
            <a:off x="7336269" y="4293096"/>
            <a:ext cx="4592379" cy="223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Flecha derecha"/>
          <p:cNvSpPr/>
          <p:nvPr/>
        </p:nvSpPr>
        <p:spPr>
          <a:xfrm>
            <a:off x="6816080" y="5269850"/>
            <a:ext cx="504056" cy="31939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15 Flecha derecha"/>
          <p:cNvSpPr/>
          <p:nvPr/>
        </p:nvSpPr>
        <p:spPr>
          <a:xfrm>
            <a:off x="6672064" y="2101498"/>
            <a:ext cx="504056" cy="31939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836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8827</TotalTime>
  <Words>119</Words>
  <Application>Microsoft Office PowerPoint</Application>
  <PresentationFormat>Personalizado</PresentationFormat>
  <Paragraphs>41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9" baseType="lpstr">
      <vt:lpstr>2_Simple Light</vt:lpstr>
      <vt:lpstr>Simple Light</vt:lpstr>
      <vt:lpstr>Presentación de PowerPoint</vt:lpstr>
      <vt:lpstr>INTEGRANTES EQUIPO DE TRABAJO</vt:lpstr>
      <vt:lpstr>INTEGRANTES EQUIPO DE TRABAJO</vt:lpstr>
      <vt:lpstr>INTEGRANTES EQUIPO DE TRABAJO</vt:lpstr>
      <vt:lpstr>INTEGRANTES EQUIPO DE TRABAJO</vt:lpstr>
      <vt:lpstr>GRUPO SINERGIA</vt:lpstr>
      <vt:lpstr>SEMILLERO HOSHIN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Family</dc:creator>
  <cp:lastModifiedBy>Yolanda Sepulveda</cp:lastModifiedBy>
  <cp:revision>1247</cp:revision>
  <dcterms:created xsi:type="dcterms:W3CDTF">2011-04-08T03:22:23Z</dcterms:created>
  <dcterms:modified xsi:type="dcterms:W3CDTF">2018-10-25T01:12:39Z</dcterms:modified>
</cp:coreProperties>
</file>